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489" r:id="rId2"/>
    <p:sldId id="490" r:id="rId3"/>
    <p:sldId id="491" r:id="rId4"/>
    <p:sldId id="493" r:id="rId5"/>
    <p:sldId id="492" r:id="rId6"/>
    <p:sldId id="483" r:id="rId7"/>
    <p:sldId id="494" r:id="rId8"/>
    <p:sldId id="462" r:id="rId9"/>
    <p:sldId id="470" r:id="rId10"/>
    <p:sldId id="469" r:id="rId11"/>
    <p:sldId id="474" r:id="rId12"/>
    <p:sldId id="476" r:id="rId13"/>
    <p:sldId id="480" r:id="rId14"/>
  </p:sldIdLst>
  <p:sldSz cx="9144000" cy="6858000" type="screen4x3"/>
  <p:notesSz cx="6858000" cy="9144000"/>
  <p:photoAlbum layout="2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54FA8E-64DE-8278-AD3D-C297B52B8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E7B34DE-3B6F-4BD0-C33B-B3E009BFE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72028D-86DB-FBFB-3DDF-D1D86E15E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EF98301-65FE-A2AF-BE30-2E72830C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DF6913F-9FA8-0940-FF1C-0B13DA37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542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B5C648-F514-C91E-8B28-F7931D27B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87E551A-F298-D295-B53B-8F956717F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DBC28E-FCF8-BBCF-F2BA-2B7577BF9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49EB11-53E1-6B87-5E6C-F84A4E21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3B4C7C-1844-DB31-3CD6-7C42557B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29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AB3B0CB-E065-2BC2-B9B5-5F5691A9C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83F9B64-6450-87E4-6D52-EF47F8734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3E3855-A732-28A8-1C40-0E3092D1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871D59-2A74-FFEC-5997-0B1AD556A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72DCC6-0287-6EEB-0380-5DC8615E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965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AD966C-FCCC-50B0-27B0-286B5122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6D5AE-DAB3-7360-97E6-FE8AABA6F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B4C7C0-9401-3F13-E747-CECF3EE3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7EA3EB-6CB1-D6EB-5385-1AF2BA97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3A4D54-F489-9F75-79DE-DF9C467D6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2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486620-1CFB-EA97-579D-B4BFE7C36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F09CEF-928D-A8A3-509D-6E354AD5C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935564-5E10-F650-B1EC-AD86963E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B44291-2821-839E-88C6-A9A630DD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464476-1FB4-D47E-8523-48305655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6682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AA4AFF-8A0C-981A-31EA-D7DEF879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C1DED4-3BF3-59A2-78D7-29ECE2FDA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95E50B2-9B24-813A-584D-146DEFF94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E930089-F7B5-6EB6-E9DA-D3BDF6DA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5937D6D-EE99-69AD-BFCB-86F14A47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92BAC9-0C6A-4416-30C5-2255C31D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14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AB005F-F907-9D2A-9EBD-53C4BC4A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D39EC4-6467-0CFB-E381-6C7728F58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EA0457-6C4A-4576-69A2-8B3CBA898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68369B3-E268-A5B7-06B1-485354021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8288D3B-5901-3829-7CDA-83C775B09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C15812C-9B83-F810-A230-4E18AD057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9DDBB8A-EB82-795F-6156-F0CD5D82A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A9A6213-F0CE-6EA3-F486-634718AE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621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E4722E-4026-AFCB-3B20-5389DDB3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252D7AE-0D45-9628-C0AC-EE43C4F9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F520F6A-E674-8BB0-760A-51BA61546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C6DD1D-99D0-FC90-7F2A-E6D417E2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090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9CDCDEE-D39C-5360-3099-C165F2060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F5C66FA-C6C6-343C-55AB-335E1046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AA22D37-8AA8-B975-F2BC-E387441A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358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9925AA-139B-9051-3EA8-D1D6D1953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EC436F-46DF-9164-DBC4-83C870F93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7CD8EFB-EBFD-4400-C0F8-A95275EE1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F2B7AE9-9325-EDEB-0E78-C6EB1D583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77A0742-AC5D-EF6C-537E-259720D7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438336-4407-F245-E922-EB3705A6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298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564C08-2E9A-C1DF-510E-CCC19B37A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E79DC4E-E330-6954-37D4-B058DC958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B33699-A935-2725-D497-626CA2D98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C31864-4D7C-4463-CB68-1504D2AB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761FFFD-34D0-D5B6-70FE-7419DA01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C66522-F294-B82A-3E55-F3EBC153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181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BE1B568-0E66-CFB3-F693-F4AB4B4F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A01D8E7-D9B9-944B-F61B-67C0620E2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479C8A-53F8-71D3-8B1B-9A3857BA7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3B589-409D-4833-96D8-8C66A1E67A44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2CB1447-8DF8-EB55-79DF-10DCE6B26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C9C924-370E-6E49-8116-BB31367BD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231A-87C7-4EE4-A376-AA3C02141E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338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2476357-5A41-A3BE-221D-317C4BDA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3" y="0"/>
            <a:ext cx="8049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25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E6651">
            <a:extLst>
              <a:ext uri="{FF2B5EF4-FFF2-40B4-BE49-F238E27FC236}">
                <a16:creationId xmlns:a16="http://schemas.microsoft.com/office/drawing/2014/main" id="{FCF119AD-AF4C-DBC6-5412-2A62449C4E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1" y="722376"/>
            <a:ext cx="2746375" cy="59436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BBFDD7E-8973-BDAA-F780-60D2B77CD7FF}"/>
              </a:ext>
            </a:extLst>
          </p:cNvPr>
          <p:cNvSpPr txBox="1"/>
          <p:nvPr/>
        </p:nvSpPr>
        <p:spPr>
          <a:xfrm>
            <a:off x="1615853" y="265176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Prof. Waldemar Misiorowski </a:t>
            </a:r>
            <a:endParaRPr lang="pl-PL" dirty="0"/>
          </a:p>
        </p:txBody>
      </p:sp>
      <p:pic>
        <p:nvPicPr>
          <p:cNvPr id="6" name="Obraz 5" descr="IMG_E6759">
            <a:extLst>
              <a:ext uri="{FF2B5EF4-FFF2-40B4-BE49-F238E27FC236}">
                <a16:creationId xmlns:a16="http://schemas.microsoft.com/office/drawing/2014/main" id="{617B0514-5FBE-F02B-3E82-A78F709F1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74" y="722376"/>
            <a:ext cx="3216275" cy="59436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2E034C9-BF43-58E6-5D46-6BA3679D4B47}"/>
              </a:ext>
            </a:extLst>
          </p:cNvPr>
          <p:cNvSpPr txBox="1"/>
          <p:nvPr/>
        </p:nvSpPr>
        <p:spPr>
          <a:xfrm>
            <a:off x="4774374" y="265176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Dr Jarosław Kozakowski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89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E6690">
            <a:extLst>
              <a:ext uri="{FF2B5EF4-FFF2-40B4-BE49-F238E27FC236}">
                <a16:creationId xmlns:a16="http://schemas.microsoft.com/office/drawing/2014/main" id="{FE742FD0-3E35-2DE8-1D8C-A12AA3C0B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1" y="667512"/>
            <a:ext cx="3702050" cy="59436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1A4AFDB-1B3C-8BE6-B388-F0A71BBEADAE}"/>
              </a:ext>
            </a:extLst>
          </p:cNvPr>
          <p:cNvSpPr txBox="1"/>
          <p:nvPr/>
        </p:nvSpPr>
        <p:spPr>
          <a:xfrm>
            <a:off x="628301" y="219456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Dr Małgorzata Bińkowska</a:t>
            </a:r>
            <a:endParaRPr lang="pl-PL" dirty="0"/>
          </a:p>
        </p:txBody>
      </p:sp>
      <p:pic>
        <p:nvPicPr>
          <p:cNvPr id="5" name="Obraz 4" descr="IMG_E6770">
            <a:extLst>
              <a:ext uri="{FF2B5EF4-FFF2-40B4-BE49-F238E27FC236}">
                <a16:creationId xmlns:a16="http://schemas.microsoft.com/office/drawing/2014/main" id="{BC64EEB8-96CF-F827-270B-C64612944A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67512"/>
            <a:ext cx="3735387" cy="59436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0324900-D923-79C9-E2D9-D9F066072293}"/>
              </a:ext>
            </a:extLst>
          </p:cNvPr>
          <p:cNvSpPr txBox="1"/>
          <p:nvPr/>
        </p:nvSpPr>
        <p:spPr>
          <a:xfrm>
            <a:off x="4572000" y="219456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Prof. Alina Kuryłowicz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056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E6756">
            <a:extLst>
              <a:ext uri="{FF2B5EF4-FFF2-40B4-BE49-F238E27FC236}">
                <a16:creationId xmlns:a16="http://schemas.microsoft.com/office/drawing/2014/main" id="{DD63B6B6-7017-4E9B-4887-4532E63010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583"/>
            <a:ext cx="2753883" cy="5954345"/>
          </a:xfrm>
          <a:prstGeom prst="rect">
            <a:avLst/>
          </a:prstGeom>
        </p:spPr>
      </p:pic>
      <p:pic>
        <p:nvPicPr>
          <p:cNvPr id="2" name="Obraz 1" descr="IMG_E6740">
            <a:extLst>
              <a:ext uri="{FF2B5EF4-FFF2-40B4-BE49-F238E27FC236}">
                <a16:creationId xmlns:a16="http://schemas.microsoft.com/office/drawing/2014/main" id="{B681C776-1B77-91DC-0BA9-A0662D8956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44" y="642042"/>
            <a:ext cx="2960538" cy="5980886"/>
          </a:xfrm>
          <a:prstGeom prst="rect">
            <a:avLst/>
          </a:prstGeom>
        </p:spPr>
      </p:pic>
      <p:pic>
        <p:nvPicPr>
          <p:cNvPr id="3" name="Obraz 2" descr="IMG_E6751">
            <a:extLst>
              <a:ext uri="{FF2B5EF4-FFF2-40B4-BE49-F238E27FC236}">
                <a16:creationId xmlns:a16="http://schemas.microsoft.com/office/drawing/2014/main" id="{FB6E0766-0A69-8CC5-5A85-45C1D99D31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43" y="668583"/>
            <a:ext cx="3200457" cy="595434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1D1B1DE-B33E-3F52-2B53-3B64DA2495FF}"/>
              </a:ext>
            </a:extLst>
          </p:cNvPr>
          <p:cNvSpPr txBox="1"/>
          <p:nvPr/>
        </p:nvSpPr>
        <p:spPr>
          <a:xfrm>
            <a:off x="0" y="164592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Prof. Artur </a:t>
            </a:r>
            <a:r>
              <a:rPr lang="pl-PL" sz="1800" b="1" dirty="0" err="1">
                <a:solidFill>
                  <a:srgbClr val="A2201E"/>
                </a:solidFill>
              </a:rPr>
              <a:t>Jakimiuk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F66E1A6-F4BE-9CB5-3422-5BEF1C1C7850}"/>
              </a:ext>
            </a:extLst>
          </p:cNvPr>
          <p:cNvSpPr txBox="1"/>
          <p:nvPr/>
        </p:nvSpPr>
        <p:spPr>
          <a:xfrm>
            <a:off x="5943543" y="164592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Prof. Tomasz Paszkowski  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D5A8FF-D622-E70D-913A-6374AB17799D}"/>
              </a:ext>
            </a:extLst>
          </p:cNvPr>
          <p:cNvSpPr txBox="1"/>
          <p:nvPr/>
        </p:nvSpPr>
        <p:spPr>
          <a:xfrm>
            <a:off x="2647958" y="164592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Prof. Violetta </a:t>
            </a:r>
            <a:r>
              <a:rPr lang="pl-PL" sz="1800" b="1" dirty="0" err="1">
                <a:solidFill>
                  <a:srgbClr val="A2201E"/>
                </a:solidFill>
              </a:rPr>
              <a:t>Skrzypulec</a:t>
            </a:r>
            <a:r>
              <a:rPr lang="pl-PL" sz="1800" b="1" dirty="0">
                <a:solidFill>
                  <a:srgbClr val="A2201E"/>
                </a:solidFill>
              </a:rPr>
              <a:t>-Plinta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4803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E6797">
            <a:extLst>
              <a:ext uri="{FF2B5EF4-FFF2-40B4-BE49-F238E27FC236}">
                <a16:creationId xmlns:a16="http://schemas.microsoft.com/office/drawing/2014/main" id="{A647691B-CBF5-64F0-0810-6274414CE0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7751" r="-3" b="1993"/>
          <a:stretch>
            <a:fillRect/>
          </a:stretch>
        </p:blipFill>
        <p:spPr>
          <a:xfrm>
            <a:off x="153721" y="806689"/>
            <a:ext cx="2844951" cy="5879593"/>
          </a:xfrm>
          <a:prstGeom prst="rect">
            <a:avLst/>
          </a:prstGeom>
        </p:spPr>
      </p:pic>
      <p:pic>
        <p:nvPicPr>
          <p:cNvPr id="5" name="Obraz 4" descr="IMG_E6812">
            <a:extLst>
              <a:ext uri="{FF2B5EF4-FFF2-40B4-BE49-F238E27FC236}">
                <a16:creationId xmlns:a16="http://schemas.microsoft.com/office/drawing/2014/main" id="{9C7B07C5-2AF3-CC49-4DD4-4F5D35FFDB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r="23121" b="4097"/>
          <a:stretch>
            <a:fillRect/>
          </a:stretch>
        </p:blipFill>
        <p:spPr>
          <a:xfrm>
            <a:off x="3131589" y="806689"/>
            <a:ext cx="2867193" cy="5879592"/>
          </a:xfrm>
          <a:prstGeom prst="rect">
            <a:avLst/>
          </a:prstGeom>
        </p:spPr>
      </p:pic>
      <p:pic>
        <p:nvPicPr>
          <p:cNvPr id="3" name="Obraz 2" descr="IMG_E6794">
            <a:extLst>
              <a:ext uri="{FF2B5EF4-FFF2-40B4-BE49-F238E27FC236}">
                <a16:creationId xmlns:a16="http://schemas.microsoft.com/office/drawing/2014/main" id="{F7233285-48E5-9B5A-96B5-4010C7EBA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8" r="13817" b="-4"/>
          <a:stretch>
            <a:fillRect/>
          </a:stretch>
        </p:blipFill>
        <p:spPr>
          <a:xfrm>
            <a:off x="6141024" y="806688"/>
            <a:ext cx="2849255" cy="587959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E3CCB17-BA2A-541B-5A2D-3776B10E57BB}"/>
              </a:ext>
            </a:extLst>
          </p:cNvPr>
          <p:cNvSpPr txBox="1"/>
          <p:nvPr/>
        </p:nvSpPr>
        <p:spPr>
          <a:xfrm>
            <a:off x="153721" y="329184"/>
            <a:ext cx="1931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Dr Piotr Dudek 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057F29E-F72B-CCCC-F8CF-5B2884986595}"/>
              </a:ext>
            </a:extLst>
          </p:cNvPr>
          <p:cNvSpPr txBox="1"/>
          <p:nvPr/>
        </p:nvSpPr>
        <p:spPr>
          <a:xfrm>
            <a:off x="3131589" y="329184"/>
            <a:ext cx="2235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Dr Piotr Kucharczyk 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6554D49-E328-6360-DEC4-F6D4F75845CD}"/>
              </a:ext>
            </a:extLst>
          </p:cNvPr>
          <p:cNvSpPr txBox="1"/>
          <p:nvPr/>
        </p:nvSpPr>
        <p:spPr>
          <a:xfrm>
            <a:off x="6141024" y="329184"/>
            <a:ext cx="2844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Prof. Michał </a:t>
            </a:r>
            <a:r>
              <a:rPr lang="pl-PL" sz="1800" b="1" dirty="0" err="1">
                <a:solidFill>
                  <a:srgbClr val="A2201E"/>
                </a:solidFill>
              </a:rPr>
              <a:t>Rabijewski</a:t>
            </a:r>
            <a:r>
              <a:rPr lang="pl-PL" sz="1800" b="1" dirty="0">
                <a:solidFill>
                  <a:srgbClr val="A2201E"/>
                </a:solidFill>
              </a:rPr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265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3D42EA-4E24-DFC7-D223-A05EAD24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0"/>
            <a:ext cx="7955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1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EE0776F-EE39-C903-9BF6-7576122ED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2" y="0"/>
            <a:ext cx="7999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74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D2C63EC-5F56-4C54-AF97-4FB918D21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"/>
            <a:ext cx="8763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9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534AEDE-194F-C659-5FB4-7AF44B7AC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1" y="0"/>
            <a:ext cx="8772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9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E6710">
            <a:extLst>
              <a:ext uri="{FF2B5EF4-FFF2-40B4-BE49-F238E27FC236}">
                <a16:creationId xmlns:a16="http://schemas.microsoft.com/office/drawing/2014/main" id="{E9DC92A2-0700-A8F9-AAF8-4A0BAEC4AF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"/>
          <a:stretch>
            <a:fillRect/>
          </a:stretch>
        </p:blipFill>
        <p:spPr>
          <a:xfrm>
            <a:off x="107697" y="896112"/>
            <a:ext cx="8930728" cy="482072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C38B480-2AAA-C4BA-FFAD-235CA818383C}"/>
              </a:ext>
            </a:extLst>
          </p:cNvPr>
          <p:cNvSpPr txBox="1"/>
          <p:nvPr/>
        </p:nvSpPr>
        <p:spPr>
          <a:xfrm>
            <a:off x="107697" y="356616"/>
            <a:ext cx="878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Wykładowcy w drugim dniu konferencji – pracownicy CMKP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899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2FADD53-82B2-A49B-0570-300C5BC99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2" y="0"/>
            <a:ext cx="8869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5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E6625">
            <a:extLst>
              <a:ext uri="{FF2B5EF4-FFF2-40B4-BE49-F238E27FC236}">
                <a16:creationId xmlns:a16="http://schemas.microsoft.com/office/drawing/2014/main" id="{71BCB848-8F1B-CC48-FD6A-E737FE573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6489" r="1479" b="-3"/>
          <a:stretch>
            <a:fillRect/>
          </a:stretch>
        </p:blipFill>
        <p:spPr>
          <a:xfrm>
            <a:off x="144396" y="594360"/>
            <a:ext cx="2844951" cy="6091921"/>
          </a:xfrm>
          <a:prstGeom prst="rect">
            <a:avLst/>
          </a:prstGeom>
        </p:spPr>
      </p:pic>
      <p:pic>
        <p:nvPicPr>
          <p:cNvPr id="2" name="Obraz 1" descr="IMG_E6600">
            <a:extLst>
              <a:ext uri="{FF2B5EF4-FFF2-40B4-BE49-F238E27FC236}">
                <a16:creationId xmlns:a16="http://schemas.microsoft.com/office/drawing/2014/main" id="{75238FC5-3BD2-766E-F526-3F0F7F5A4E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6489" r="-3" b="-3"/>
          <a:stretch>
            <a:fillRect/>
          </a:stretch>
        </p:blipFill>
        <p:spPr>
          <a:xfrm>
            <a:off x="3138403" y="594360"/>
            <a:ext cx="2867193" cy="6091921"/>
          </a:xfrm>
          <a:prstGeom prst="rect">
            <a:avLst/>
          </a:prstGeom>
        </p:spPr>
      </p:pic>
      <p:pic>
        <p:nvPicPr>
          <p:cNvPr id="4" name="Obraz 3" descr="IMG_6613">
            <a:extLst>
              <a:ext uri="{FF2B5EF4-FFF2-40B4-BE49-F238E27FC236}">
                <a16:creationId xmlns:a16="http://schemas.microsoft.com/office/drawing/2014/main" id="{BB2EBD94-78AA-866A-5387-448F4BB49C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21495" r="-3" b="20188"/>
          <a:stretch>
            <a:fillRect/>
          </a:stretch>
        </p:blipFill>
        <p:spPr>
          <a:xfrm rot="5400000">
            <a:off x="4519690" y="2215693"/>
            <a:ext cx="6091921" cy="284925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C0808ED-159A-28A8-6594-26AE25909C2B}"/>
              </a:ext>
            </a:extLst>
          </p:cNvPr>
          <p:cNvSpPr txBox="1"/>
          <p:nvPr/>
        </p:nvSpPr>
        <p:spPr>
          <a:xfrm>
            <a:off x="3383280" y="171719"/>
            <a:ext cx="1810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Dr Alicja Baska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7AB0B06-B7BC-55DE-9681-A8F5F7C0994C}"/>
              </a:ext>
            </a:extLst>
          </p:cNvPr>
          <p:cNvSpPr txBox="1"/>
          <p:nvPr/>
        </p:nvSpPr>
        <p:spPr>
          <a:xfrm>
            <a:off x="5848415" y="171719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Prof. Wojciech Stefan Zgliczyński 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B982D75-5707-E00B-C70A-4FC18D983988}"/>
              </a:ext>
            </a:extLst>
          </p:cNvPr>
          <p:cNvSpPr txBox="1"/>
          <p:nvPr/>
        </p:nvSpPr>
        <p:spPr>
          <a:xfrm>
            <a:off x="144395" y="171719"/>
            <a:ext cx="2584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Prof. Marek </a:t>
            </a:r>
            <a:r>
              <a:rPr lang="pl-PL" sz="1800" b="1" dirty="0" err="1">
                <a:solidFill>
                  <a:srgbClr val="A2201E"/>
                </a:solidFill>
              </a:rPr>
              <a:t>Postuła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199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E6646">
            <a:extLst>
              <a:ext uri="{FF2B5EF4-FFF2-40B4-BE49-F238E27FC236}">
                <a16:creationId xmlns:a16="http://schemas.microsoft.com/office/drawing/2014/main" id="{B4015CC8-5183-099A-D4DD-B1E6C95E1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3" y="972650"/>
            <a:ext cx="3830106" cy="5571066"/>
          </a:xfrm>
          <a:prstGeom prst="rect">
            <a:avLst/>
          </a:prstGeom>
        </p:spPr>
      </p:pic>
      <p:pic>
        <p:nvPicPr>
          <p:cNvPr id="4" name="Obraz 3" descr="IMG_E6658">
            <a:extLst>
              <a:ext uri="{FF2B5EF4-FFF2-40B4-BE49-F238E27FC236}">
                <a16:creationId xmlns:a16="http://schemas.microsoft.com/office/drawing/2014/main" id="{9F99E251-DA5B-F277-F4CF-A773270ADF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39" y="972650"/>
            <a:ext cx="3467985" cy="557106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E884406-48C1-B710-2B0E-A5B3D5AF3951}"/>
              </a:ext>
            </a:extLst>
          </p:cNvPr>
          <p:cNvSpPr txBox="1"/>
          <p:nvPr/>
        </p:nvSpPr>
        <p:spPr>
          <a:xfrm>
            <a:off x="4911038" y="418607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Dr Karolina Karabin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4068DBB-3748-FCF3-0A75-8EFB90C72F7C}"/>
              </a:ext>
            </a:extLst>
          </p:cNvPr>
          <p:cNvSpPr txBox="1"/>
          <p:nvPr/>
        </p:nvSpPr>
        <p:spPr>
          <a:xfrm>
            <a:off x="930053" y="418607"/>
            <a:ext cx="3295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A2201E"/>
                </a:solidFill>
              </a:rPr>
              <a:t>Dr Paulina </a:t>
            </a:r>
            <a:r>
              <a:rPr lang="pl-PL" sz="1800" b="1" dirty="0" err="1">
                <a:solidFill>
                  <a:srgbClr val="A2201E"/>
                </a:solidFill>
              </a:rPr>
              <a:t>Pepłowska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678019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62</Words>
  <Application>Microsoft Office PowerPoint</Application>
  <PresentationFormat>Pokaz na ekranie (4:3)</PresentationFormat>
  <Paragraphs>16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Paweł Gołębiowski</dc:creator>
  <cp:lastModifiedBy>laczynska Marta</cp:lastModifiedBy>
  <cp:revision>22</cp:revision>
  <dcterms:created xsi:type="dcterms:W3CDTF">2025-10-19T10:48:42Z</dcterms:created>
  <dcterms:modified xsi:type="dcterms:W3CDTF">2025-10-21T12:47:07Z</dcterms:modified>
</cp:coreProperties>
</file>